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318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318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3" d="100"/>
          <a:sy n="53" d="100"/>
        </p:scale>
        <p:origin x="1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/>
              <a:t>Metrics: </a:t>
            </a:r>
            <a:r>
              <a:rPr lang="en-US" b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9.gi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8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0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1266</Words>
  <Application>Microsoft Office PowerPoint</Application>
  <PresentationFormat>Widescreen</PresentationFormat>
  <Paragraphs>200</Paragraphs>
  <Slides>61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179</cp:revision>
  <cp:lastPrinted>2019-09-17T10:03:27Z</cp:lastPrinted>
  <dcterms:created xsi:type="dcterms:W3CDTF">2019-08-28T12:37:08Z</dcterms:created>
  <dcterms:modified xsi:type="dcterms:W3CDTF">2020-01-25T08:18:01Z</dcterms:modified>
</cp:coreProperties>
</file>